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1291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76" d="100"/>
          <a:sy n="76" d="100"/>
        </p:scale>
        <p:origin x="-2008" y="-24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1" Type="http://schemas.openxmlformats.org/officeDocument/2006/relationships/printerSettings" Target="printerSettings/printerSettings1.bin"/><Relationship Id="rId12" Type="http://schemas.openxmlformats.org/officeDocument/2006/relationships/presProps" Target="presProps.xml"/><Relationship Id="rId13" Type="http://schemas.openxmlformats.org/officeDocument/2006/relationships/viewProps" Target="viewProps.xml"/><Relationship Id="rId14" Type="http://schemas.openxmlformats.org/officeDocument/2006/relationships/theme" Target="theme/theme1.xml"/><Relationship Id="rId15"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CO"/>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CO"/>
          </a:p>
        </p:txBody>
      </p:sp>
      <p:sp>
        <p:nvSpPr>
          <p:cNvPr id="4" name="3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O"/>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CO"/>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O"/>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CO"/>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5" name="4 Marcador de pie de página"/>
          <p:cNvSpPr>
            <a:spLocks noGrp="1"/>
          </p:cNvSpPr>
          <p:nvPr>
            <p:ph type="ftr" sz="quarter" idx="11"/>
          </p:nvPr>
        </p:nvSpPr>
        <p:spPr/>
        <p:txBody>
          <a:bodyPr/>
          <a:lstStyle/>
          <a:p>
            <a:endParaRPr lang="es-CO"/>
          </a:p>
        </p:txBody>
      </p:sp>
      <p:sp>
        <p:nvSpPr>
          <p:cNvPr id="6" name="5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O"/>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4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6" name="5 Marcador de pie de página"/>
          <p:cNvSpPr>
            <a:spLocks noGrp="1"/>
          </p:cNvSpPr>
          <p:nvPr>
            <p:ph type="ftr" sz="quarter" idx="11"/>
          </p:nvPr>
        </p:nvSpPr>
        <p:spPr/>
        <p:txBody>
          <a:bodyPr/>
          <a:lstStyle/>
          <a:p>
            <a:endParaRPr lang="es-CO"/>
          </a:p>
        </p:txBody>
      </p:sp>
      <p:sp>
        <p:nvSpPr>
          <p:cNvPr id="7" name="6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CO"/>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7" name="6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8" name="7 Marcador de pie de página"/>
          <p:cNvSpPr>
            <a:spLocks noGrp="1"/>
          </p:cNvSpPr>
          <p:nvPr>
            <p:ph type="ftr" sz="quarter" idx="11"/>
          </p:nvPr>
        </p:nvSpPr>
        <p:spPr/>
        <p:txBody>
          <a:bodyPr/>
          <a:lstStyle/>
          <a:p>
            <a:endParaRPr lang="es-CO"/>
          </a:p>
        </p:txBody>
      </p:sp>
      <p:sp>
        <p:nvSpPr>
          <p:cNvPr id="9" name="8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CO"/>
          </a:p>
        </p:txBody>
      </p:sp>
      <p:sp>
        <p:nvSpPr>
          <p:cNvPr id="3" name="2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4" name="3 Marcador de pie de página"/>
          <p:cNvSpPr>
            <a:spLocks noGrp="1"/>
          </p:cNvSpPr>
          <p:nvPr>
            <p:ph type="ftr" sz="quarter" idx="11"/>
          </p:nvPr>
        </p:nvSpPr>
        <p:spPr/>
        <p:txBody>
          <a:bodyPr/>
          <a:lstStyle/>
          <a:p>
            <a:endParaRPr lang="es-CO"/>
          </a:p>
        </p:txBody>
      </p:sp>
      <p:sp>
        <p:nvSpPr>
          <p:cNvPr id="5" name="4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3" name="2 Marcador de pie de página"/>
          <p:cNvSpPr>
            <a:spLocks noGrp="1"/>
          </p:cNvSpPr>
          <p:nvPr>
            <p:ph type="ftr" sz="quarter" idx="11"/>
          </p:nvPr>
        </p:nvSpPr>
        <p:spPr/>
        <p:txBody>
          <a:bodyPr/>
          <a:lstStyle/>
          <a:p>
            <a:endParaRPr lang="es-CO"/>
          </a:p>
        </p:txBody>
      </p:sp>
      <p:sp>
        <p:nvSpPr>
          <p:cNvPr id="4" name="3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CO"/>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6" name="5 Marcador de pie de página"/>
          <p:cNvSpPr>
            <a:spLocks noGrp="1"/>
          </p:cNvSpPr>
          <p:nvPr>
            <p:ph type="ftr" sz="quarter" idx="11"/>
          </p:nvPr>
        </p:nvSpPr>
        <p:spPr/>
        <p:txBody>
          <a:bodyPr/>
          <a:lstStyle/>
          <a:p>
            <a:endParaRPr lang="es-CO"/>
          </a:p>
        </p:txBody>
      </p:sp>
      <p:sp>
        <p:nvSpPr>
          <p:cNvPr id="7" name="6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CO"/>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CO"/>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876C72DD-EF6E-4D21-8BF5-E0E058D2BA08}" type="datetimeFigureOut">
              <a:rPr lang="es-CO" smtClean="0"/>
              <a:t>6/30/14</a:t>
            </a:fld>
            <a:endParaRPr lang="es-CO"/>
          </a:p>
        </p:txBody>
      </p:sp>
      <p:sp>
        <p:nvSpPr>
          <p:cNvPr id="6" name="5 Marcador de pie de página"/>
          <p:cNvSpPr>
            <a:spLocks noGrp="1"/>
          </p:cNvSpPr>
          <p:nvPr>
            <p:ph type="ftr" sz="quarter" idx="11"/>
          </p:nvPr>
        </p:nvSpPr>
        <p:spPr/>
        <p:txBody>
          <a:bodyPr/>
          <a:lstStyle/>
          <a:p>
            <a:endParaRPr lang="es-CO"/>
          </a:p>
        </p:txBody>
      </p:sp>
      <p:sp>
        <p:nvSpPr>
          <p:cNvPr id="7" name="6 Marcador de número de diapositiva"/>
          <p:cNvSpPr>
            <a:spLocks noGrp="1"/>
          </p:cNvSpPr>
          <p:nvPr>
            <p:ph type="sldNum" sz="quarter" idx="12"/>
          </p:nvPr>
        </p:nvSpPr>
        <p:spPr/>
        <p:txBody>
          <a:bodyPr/>
          <a:lstStyle/>
          <a:p>
            <a:fld id="{FCBC2D82-BCA5-4F46-B959-8C7B005DFEE6}" type="slidenum">
              <a:rPr lang="es-CO" smtClean="0"/>
              <a:t>‹#›</a:t>
            </a:fld>
            <a:endParaRPr lang="es-CO"/>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3" Type="http://schemas.openxmlformats.org/officeDocument/2006/relationships/image" Target="../media/image1.jpeg"/><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t="-3000" b="-3000"/>
          </a:stretch>
        </a:blipFill>
        <a:effectLst/>
      </p:bgPr>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CO"/>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O"/>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76C72DD-EF6E-4D21-8BF5-E0E058D2BA08}" type="datetimeFigureOut">
              <a:rPr lang="es-CO" smtClean="0"/>
              <a:t>6/30/14</a:t>
            </a:fld>
            <a:endParaRPr lang="es-CO"/>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CO"/>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CBC2D82-BCA5-4F46-B959-8C7B005DFEE6}" type="slidenum">
              <a:rPr lang="es-CO" smtClean="0"/>
              <a:t>‹#›</a:t>
            </a:fld>
            <a:endParaRPr lang="es-CO"/>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a:xfrm>
            <a:off x="0" y="0"/>
            <a:ext cx="9144000" cy="6643710"/>
          </a:xfrm>
        </p:spPr>
        <p:txBody>
          <a:bodyPr>
            <a:normAutofit/>
            <a:scene3d>
              <a:camera prst="orthographicFront"/>
              <a:lightRig rig="flat" dir="t">
                <a:rot lat="0" lon="0" rev="18900000"/>
              </a:lightRig>
            </a:scene3d>
            <a:sp3d extrusionH="31750" contourW="6350" prstMaterial="powder">
              <a:bevelT w="19050" h="19050" prst="angle"/>
              <a:contourClr>
                <a:schemeClr val="accent3">
                  <a:tint val="100000"/>
                  <a:shade val="100000"/>
                  <a:satMod val="100000"/>
                  <a:hueMod val="100000"/>
                </a:schemeClr>
              </a:contourClr>
            </a:sp3d>
          </a:bodyPr>
          <a:lstStyle/>
          <a:p>
            <a:r>
              <a:rPr lang="es-MX" sz="9600" b="1" dirty="0" smtClean="0">
                <a:ln/>
                <a:solidFill>
                  <a:srgbClr val="212911"/>
                </a:solidFill>
                <a:latin typeface="Arial Rounded MT Bold" pitchFamily="34" charset="0"/>
                <a:cs typeface="Aharoni" pitchFamily="2" charset="-79"/>
              </a:rPr>
              <a:t>“R” </a:t>
            </a:r>
            <a:br>
              <a:rPr lang="es-MX" sz="9600" b="1" dirty="0" smtClean="0">
                <a:ln/>
                <a:solidFill>
                  <a:srgbClr val="212911"/>
                </a:solidFill>
                <a:latin typeface="Arial Rounded MT Bold" pitchFamily="34" charset="0"/>
                <a:cs typeface="Aharoni" pitchFamily="2" charset="-79"/>
              </a:rPr>
            </a:br>
            <a:endParaRPr lang="es-CO" sz="9600" b="1" dirty="0">
              <a:ln/>
              <a:solidFill>
                <a:srgbClr val="212911"/>
              </a:solidFill>
              <a:latin typeface="Arial Rounded MT Bold" pitchFamily="34" charset="0"/>
              <a:cs typeface="Aharoni" pitchFamily="2" charset="-79"/>
            </a:endParaRPr>
          </a:p>
        </p:txBody>
      </p:sp>
      <p:sp>
        <p:nvSpPr>
          <p:cNvPr id="4" name="1 Título"/>
          <p:cNvSpPr txBox="1">
            <a:spLocks/>
          </p:cNvSpPr>
          <p:nvPr/>
        </p:nvSpPr>
        <p:spPr>
          <a:xfrm>
            <a:off x="6000760" y="642918"/>
            <a:ext cx="785818" cy="5786478"/>
          </a:xfrm>
          <a:prstGeom prst="rect">
            <a:avLst/>
          </a:prstGeom>
          <a:solidFill>
            <a:schemeClr val="tx2">
              <a:lumMod val="60000"/>
              <a:lumOff val="40000"/>
            </a:schemeClr>
          </a:solidFill>
        </p:spPr>
        <p:style>
          <a:lnRef idx="2">
            <a:schemeClr val="accent3"/>
          </a:lnRef>
          <a:fillRef idx="1">
            <a:schemeClr val="lt1"/>
          </a:fillRef>
          <a:effectRef idx="0">
            <a:schemeClr val="accent3"/>
          </a:effectRef>
          <a:fontRef idx="minor">
            <a:schemeClr val="dk1"/>
          </a:fontRef>
        </p:style>
        <p:txBody>
          <a:bodyPr vert="horz" lIns="91440" tIns="45720" rIns="91440" bIns="45720" rtlCol="0" anchor="ctr">
            <a:normAutofit/>
            <a:scene3d>
              <a:camera prst="orthographicFront"/>
              <a:lightRig rig="flat" dir="t">
                <a:rot lat="0" lon="0" rev="18900000"/>
              </a:lightRig>
            </a:scene3d>
            <a:sp3d extrusionH="31750" contourW="6350" prstMaterial="powder">
              <a:bevelT w="19050" h="19050" prst="angle"/>
              <a:contourClr>
                <a:schemeClr val="accent3">
                  <a:tint val="100000"/>
                  <a:shade val="100000"/>
                  <a:satMod val="100000"/>
                  <a:hueMod val="100000"/>
                </a:schemeClr>
              </a:contourClr>
            </a:sp3d>
          </a:bodyPr>
          <a:lstStyle/>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F</a:t>
            </a:r>
            <a:b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b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O</a:t>
            </a:r>
            <a:b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b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R</a:t>
            </a:r>
          </a:p>
          <a:p>
            <a:pPr marL="0" marR="0" lvl="0" indent="0" algn="ctr" defTabSz="914400" rtl="0" eaLnBrk="1" fontAlgn="auto" latinLnBrk="0" hangingPunct="1">
              <a:lnSpc>
                <a:spcPct val="100000"/>
              </a:lnSpc>
              <a:spcBef>
                <a:spcPct val="0"/>
              </a:spcBef>
              <a:spcAft>
                <a:spcPts val="0"/>
              </a:spcAft>
              <a:buClrTx/>
              <a:buSzTx/>
              <a:buFontTx/>
              <a:buNone/>
              <a:tabLst/>
              <a:defRPr/>
            </a:pPr>
            <a:endParaRPr lang="es-MX" sz="3000" b="1" dirty="0">
              <a:ln/>
              <a:solidFill>
                <a:srgbClr val="212911"/>
              </a:solidFill>
              <a:latin typeface="Arial Rounded MT Bold" pitchFamily="34" charset="0"/>
              <a:ea typeface="+mj-ea"/>
              <a:cs typeface="Aharoni" pitchFamily="2" charset="-79"/>
            </a:endParaRPr>
          </a:p>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R</a:t>
            </a:r>
          </a:p>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E</a:t>
            </a:r>
          </a:p>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S</a:t>
            </a:r>
          </a:p>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P</a:t>
            </a:r>
          </a:p>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E</a:t>
            </a:r>
          </a:p>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C</a:t>
            </a:r>
          </a:p>
          <a:p>
            <a:pPr marL="0" marR="0" lvl="0" indent="0" algn="ctr" defTabSz="914400" rtl="0" eaLnBrk="1" fontAlgn="auto" latinLnBrk="0" hangingPunct="1">
              <a:lnSpc>
                <a:spcPct val="100000"/>
              </a:lnSpc>
              <a:spcBef>
                <a:spcPct val="0"/>
              </a:spcBef>
              <a:spcAft>
                <a:spcPts val="0"/>
              </a:spcAft>
              <a:buClrTx/>
              <a:buSzTx/>
              <a:buFontTx/>
              <a:buNone/>
              <a:tabLst/>
              <a:defRPr/>
            </a:pPr>
            <a:r>
              <a:rPr kumimoji="0" lang="es-MX" sz="3000" b="1" i="0" u="none" strike="noStrike" kern="1200" cap="none" spc="0" normalizeH="0" baseline="0" noProof="0" dirty="0" smtClean="0">
                <a:ln/>
                <a:solidFill>
                  <a:srgbClr val="212911"/>
                </a:solidFill>
                <a:effectLst/>
                <a:uLnTx/>
                <a:uFillTx/>
                <a:latin typeface="Arial Rounded MT Bold" pitchFamily="34" charset="0"/>
                <a:ea typeface="+mj-ea"/>
                <a:cs typeface="Aharoni" pitchFamily="2" charset="-79"/>
              </a:rPr>
              <a:t>T</a:t>
            </a:r>
          </a:p>
        </p:txBody>
      </p:sp>
      <p:sp>
        <p:nvSpPr>
          <p:cNvPr id="19460" name="AutoShape 4" descr="data:image/jpeg;base64,/9j/4AAQSkZJRgABAQAAAQABAAD/2wCEAAkGBhQSEBAQEBASEBIVEBQUExEQEBAPEBQSFRUVFRYSFBUYGyYeFxkmGhIVHy8gJCcpOCwuFh4xNTAqNiYrLCkBCQoKDgwOGg8PGi0kHyQsKSosLCwsKS0xLS4sLCwsLCwsLCwtLCwpLC0sKSksLCwsKSoqLywsLCkpLCwpKSwpLP/AABEIAOEA4QMBIgACEQEDEQH/xAAcAAEAAgMBAQEAAAAAAAAAAAAAAgYBBQcDBAj/xABGEAABBAABBggJCQcFAQAAAAABAAIDEQQFBhIhMVETQVJhcYGRoQciJEJzkrHB0RYXMmJygqKy4RUjU1SDk9IUM0Nj8ML/xAAbAQEAAgMBAQAAAAAAAAAAAAAABAUCAwYBB//EADQRAAIBAgMFBwIFBQEAAAAAAAABAgMRBBIxBRMUIXEiMkFRYZGxFSMzodHh8EJSgcHxNP/aAAwDAQACEQMRAD8A7iiIgCIiAIiIAiwTWsqo5w+EiDD2yLyiQcTT+7B53cfUtVStCkryZjKajqW8laPKuemEw9iSdpcPMj/eO7ti5PlrPTFYmw+UsZ/Dj8RvXWs9a0sOHc80xrnnc0Fx7lWVNoSfKC9/5+pGlXb7qOi5Q8L42YfD39aV1fhb8VXsZ4S8a+6kbEN0bB7TZXw4bNGd20NjH13a+wWVsocxh58x6GMrvJ9y0N16mrfx+hrvORpZ86MU/wClipj/AFCPYvkdlKU7ZpT0yP8AirhHmZANpkd0vA9gXuM08N/DcemR/wAVhw0nrY83bZR25QlGyWQf1H/FfVBnJimfRxUw/qOPtVuOamG/hn+5J8V5SZnYc7OEb0Pv2gpw0lpYbpo1eE8I+NZ/zCQbpGNd37VYMn+F92oT4cH60TiD2O+K082Y7fMmcOZ7Ae8EexazE5ozt1tDZB9R2vsdSzTr09G/n8j3txOrZKz+wk9ATCNx82UaB7dnerC1wIsGxvGsL85TYZzDova5h3OBae9bPI+dOJwx/czO0eQ7x2HqK3U8fOPKav8AP89jONdrU72io+b/AIUIpaZiW8A/Zp7Yiena1XaOQOAc0hwOsEEEEcxVnSrwqrsskxnGWhJERbjMIiIAiIgCIiAIiIAiIgC12WsvRYWPhJn1yWjW9x3NC1+deeEeDZWp8zh4kd/iduC4/lTKkmIkMszy9x7ANwHEFXYrGKn2Ya/BHq1svJam4zmz7mxRLGkww8TGnW4fXPH0LRYLJz5TUbb3nY0dJ4ltMkZul9PltrNobsc74BWmGMMaGsaGtGwAUFXRpyqPNNkdRcubNPk/NJjaMp4Q8kW1nxPct7DG1g0WNDBuaA0dyjpJpKVGMY6I2pJaHrpJpLy0k0lnc9ueukmkvLSTSS4ueukmkvLSTSS4ueukmkvLSTSS4uSmia8aL2hw3OAI71ocfmkx1mF3Bnkm3M+I71vNJNJYSjGWqPGk9Tn+Nya+I1I0jcdrT0FbPN3O+fBkBjtOO9cT7LerklWqVgcC1wDmnaCLCrOVc2i23w25vGza4fZ3jm29KiTpSg80GaXFrmjq2budMOMZcbqeB40Tvpt+I51uV+ecJi3xPbJG4se02HNNFdZzNz5bigIpaZOB0Nk528/MrDDY3P2Kmvn5kilWvykW1ERWZJCIiAIiIAiIgCr2d+dbcHFqp0zh4jN313c3tWwy9lpmFgdM/i1NbxucdjQuJ5Uyk/ESvmlNuceoDiaOYKuxuK3ayR1f5EetVy8lqeGMxb5XukkcXvcbJK3GQ8i7JZRztafzH3BfLkbJ2m7ScPEadm927oVl0lVUYX7TIsI+LPXSXvgsK6V+gwAuonWa1BfHpLc5pnykfYd7lOh2pJM3x5uxP5MT8lvrhPkxPyW+uFdUU/hoepv3aKV8mJ+S31wnyYn5LfXCuqJw0PUbtFK+TE/Jb64T5MT8lvrhXVE4aHqN2ilfJifkt9cJ8mJ+S31wrqicND1G7RSTmziOQD0PavnlyLO3bC/7oD/y2r8i8eGj5s83aOaOsGiCDuIo9ixpLo2IwjJBT2NePrAHs3Ku5UzR1F0B/puP5Xe49q0zw8o81zMHTa0K3pJpKDwQSCCCDRB1EHcQo6SiXNRrcsZFElvjAD+MbA74HnVba5zHAglrmnbscCPYVdtJanLWTNMGRg8cbQPOHxUarTvzRrnHxRecx88him8DMQJ2jbs4QDjHPvCty/PmGxDo3tkY4tc0gtcNoIXZ8085G4yAO1CRtCRu48ocxVhgcVn+3PXw9TfQq37LN4iIrQlBERAFgmtZ1BZVS8ImXeBw/AsNSS2NW0R+cevZ2rVWqqlBzfgYTlljcpGeucRxU5DT+5jtrBxHe/r9lKvsjJIA2k0OkrNL7skQ3JpckX1nV8Vy7k6k7y1ZWXcnzN3hoQxjWDiHaeMr10l5aSaSmXsbj10lus0D5UPsP9y0Gkt3mcfKh6N/uW2i/uR6mcH2kX9EWCrwmmi+WcG6T1B8U+WkG6T1B8VQ9JNJVHGVCJvpF8+WkG6T1B8U+WkG6T1B8VQ9JNJOMmN9Ivny0g3SeoPigzzg/wCz1P1VD0k0k4yY30joMeduHPnub9pj/cFssLjo5BccjX/ZIJHSOJcs0lOKctIc1xa4bC0kEdazjjZf1IyVZ+J1dFX82c4+H/dyVwoFg7A8b64irArGE1OOaJIjJSV0aHOfIYkYZWD940a689o4ukcXYqPpLqy5vnFguBxEjQKafHb0O4uo2OpQcXTt20aKsbcz4dJNJeekmkoGYj3NJljBaLtNv0XHXzO/X4r0zby47CYhsost2SN5TDtHTxrZYmIPaWnjHYeIquFlaiok7wlmiapcndHfsNiGyMa9h0muaHNI4wda9FQvBll22uwjzrbbo75PnN6tvWVfV0mHrKtTUvfqWVOeeNwiIt5mYJXFs6srf6nFSSX4oOiz7DdQ7dvWun55ZS4HByuBpzhwbel2o91nqXHKVHtOrzVNdSFiZ81EhS2eSNjukez9Vr6XvhcToE6rBVVCVncip2ZudJNJfE3KDecdXwXq3FNOxw7aUnOjZdH0aS3uZZ8rb6N/uVd0lv8AMk+Vt9G/3LfQf3I9TOD7SOiLB2LKw7YuhLA5FpLGkoWsWuYzFZc9NJNJedpaXFz00k0l52lpcXPTSTSXnaWlxc+vBY0xSMkbta4HpHGOsWOtdXY6wCNhFjoXGn4ho2ke9dayM+8Nh3b4Yz2sCstnzu5RJNB6o+xUzP6KnwP3tc31SCPzFXNUfwmYosGGoA2ZNvMGfFSsY0qLb9Pk21u4ysaSaS+GPKIO0Ed4X0tkB1g2qJTT0INz10lpsoMqR3PR7VtdJazHOt55gAtdV8jGWgyVjzBNHM3axwPSOMdYsLuWGxAexkjTbXNDgeYiwuC0up+DnKXCYUxk+NE7R+47W3/6HUpuzKtpuD8flG7DTtLL5lrREV+Tzn3hQxvjQQDiBkPX4rfY7tVEpWHPjE6eOm3N0WD7rRfeStDS5LF1M9aT9fjkVNWV5tkKSlOkpRrmshSUp0lJcGGkjYa6DStHg9mcca0E2OCk29SrFKy+DweXN9FJ7lJwr+9HqjZS76OqLDtiysO2FdaWxxgSjeO0KWktYQlLjt6U+Y2WksGQbx2ha6kpN6Mx95xLd/ZrXm7HDiBPcvkpKWO8YzHs7Gu4gB3ryfK47SVikpYuTZ5ciGEmhrJ1Ac52LumBw/BxRx8iNrfVaB7lzjMTNsyzNxD21FG62358g2AcwOsneAN66cr7ZlJxi5vx0J2Gg0nJhc28J2L0p4YgfoREnpefgwdq6Hi8U2Nj5HnRa1pc4ncFxfK+UDPPJM7UXusDc0amt6gAFltOqo08ni/g9xMrRy+Z8NKcby3WDSUlLnrleejsY47h0LwpTpKXrlcXIUrZ4N8boYsx8UkZH3m+MO4O7VVqX35BxPB4rDv2VKy+gmj3ErbQqZKkZepnCWWSZ2pFikXYFucUyvLp4id++aQ/iK+Sl6yGyTvJPaVGlxEpXbZSNkKSlOkpeXBCkpTpKS4IUrL4Ph5c30UnuVdpWPwfjy1vopPcpGEf3odUbKXfXU6isFZRdgW5y35vMVui/ufonzeYrdF/c/RdSRVn0yj6+5G4aBy35vMVui/ufonzeYrdF/c/RdSRPplH19xw0DlvzeYrdF/c/RB4PMVui/ufoupIn0yj6+44aBzWHwa4g/SkhYOZz3ns0R7VvMmeDmFhDpnunI82uDj6wDZ7VbkW2GAoQd7X6mUaEF4EY4w0BrQGgCgAAAAOIAbF54rFsjYXyODGja5xoJjC8MdwIY6SvFEhLWXzkAlcqzmlxRk8sDgdeg2qi+5Wo9Os717i8Vw8eUb/AAe1au7Wh9GdudhxR4OO2wNN0dTnkec7cNw6zzVulOkpcxVqyqyzSfMrJTcndkKSlOkpa7mJCkpTpKS4IUsjVrUqWCF5cHVvlMP/AFIudf6870Vv9RmS+IZ8Tm6z0rFL6sfDozTN5Msjex5HuXhSqJcm0Q3yZCkpTpKWNwQpKU6SkuCFKx5gDy1von+5V+lYswh5a30b/cpOE/Hh1Rspd9dTpqEosO2FdkXBWPnEw3Jm9Rv+Sx84mG5M3qN/yXOaSly/1Sv6exWcVM6N84mG5M3qN/yT5xMNyZvUb/kuc0lJ9Ur+nsOKmdG+cTDcmb1G/wCSfOJhuTN6jf8AJc5pKT6pX9PYcVM6VF4QMKTrMjOd0ZI/CSt1gMrRTC4ZWv3gHxh0tOsLjdKcMrmOD2OLXA2HNNEdBW2ntaon20mvYyji5eKO2LwxmCZKwxysD2naHDvG48602aOcf+pjLZK4ZlaVag5p2PA7j+qsCvqdSFaCkuaZPjJTjdHKM6M2zhZBRLon3oOO0VtY7nHf2rSUuu50ZOE2FlZVuDdNn2m6xXTrHWuS0uZx+HVCp2dHzRWV6eSXLQhSUp0lKvuaCFJSnSUlwQpKU6WHDUehAe3+kO5Fffkr/wCpFb/T5+RL4dlVzrw2hjcQN7w8ffaHHvJWppW7wiYOpopeJ8Zaelhv2P7lU6UDGQ3deS9fnmR6yyzaI0lKVJSi3NRGkpSpKS4I0rDmGPLG+jf7loKVhzEHljfRv9yk4P8AHh1Rto99dTpSw7YsrDti7QuTidJSnSxS4K5QkaSlKkpLgjSUpUlJcEaSlKkpLg22aOLMeMhPE48GecP1D8WiepdVXHcmmp4TumjP4wuxLo9jybpyj5MscI+y0YIXF8RDove3kuc3sJHuXaVyHLLKxOIH/fJ+crHbC7MH1PMZomfBSUpUlLnrleRpKUqSkuCNL6MnYbhJoY+VKxp6C4X3WvGlv8yMHp4xh4o2ueemtAd776luw8N5VjHzaM6azSSOl2soi7cuyv574DhMI5wGuJwkH2Rqf+FxPUub0uzSMDgWkWCCCDsIOohcjyjgDDLJCfMdQO9u1rutpHeud2xRs41V0f8Aor8ZDmpHy0lKVJSobkAjSUpUlJcEaVgzGHljfRv9y0NLf5jjyxvo3+5SsG/vw6o20e+up0dYdsWVh2xdsXRxikpTpYpfP7lARpKUqSkuCNJSlSUlwRpKUqSkuD2yc399D6WP84XYFyLJpqaE/wDbH+cLrq6PY3dn/gscHowuTZfb5ViPTP73ErrK5dnTFo4ycb3g9rWn3rPbK+1F+v8Ao9xndXU1FJSlSUuZuVpGkpSpKS4I0r34PcBoxSzEa3v0W/YZY/MXeqqRHCXOaxgtznBrRvc40O8rreTsEIYo4m7GMDb30NZPOTZ61dbIo5qjqPw+WTcJC8s3kfSiIumLIKn5+5JsMxLRrbTJPsE+K7qca+/zK4KE8Ie1zHgOa5pa4HYQRRBWjEUVWpuD8TCpBTi4s4/SUvtytkt2HmdC6yBrY4+dGfou6eI84O8L5KXD1ISpycJaoo5JxdmRpKUqSlgeEaW+zJHlbfRv9y0dLfZlDytvo3+5SsH/AOiHVG2j+JHqdDWDsWVgruC7OO0lKVJS+enPkaSlKkpARpKUqSkBGkpSpKQCN2iQ7cQew2uwMdYBGwi+1cfpdNzaxnCYWI3rDdB3SzxfYAetXuxalpyh5pP2/wCk7BS5tG0VCz8wJbO2WvFewAn6zdXsI7Cr6vlylk5k8ZjkGo7CNrTxOHOrnG4fiKTgtdUTK1PeQscmpKX2ZTwHAzPiJ0tE1pAVYIBGroK+WlxUouLcXqimas7MjSUpUvXC4R0sjIoxb3uoXsG9x5gLJ6EjFyaitWEm3ZFgzFyTpyuxDh4sdtZzyEaz1NNff5lfF82TcA2GJkTPotFWdpO0uPOSST0r6V2+Ew6oUlD36l1Sp7uKQREUo2hERAafOXIYxMXi0JWWY3HZfGxx5JrqIB4lzktIJBBaQSHNOotcNRaecFdeVYzszaMl4iFtygeOwf8AI0bCPrgbN41bqptp4HfLeQ7y/P8Ach4mhnWaOpSKSllpvWFmlyZVEaXrhsQ+N2lG4sdVW00aPEoUlL1Sad0L2Pt/b2I/mJPWT9vYj+Yk9ZfFSUtvEVf7n7sy3kvNkaSlKkpabmJGkpSpKS4I0lKVJSXBGkpSpKS4I0vpwuUpYwWxyvYCbIaaF7L7gvCkpZRm4u8XYJtaH2/t7EfzEnrJ+3sR/MSesvipKWziKv8Ac/dmW8l5szPM57i97i5x2uOsnVXsChSlSFam23dmNyDtQsq+5oZA4FhmlFTPGw7Y2bQz7R1E9Q4lrs0s29ItxMzaaNcMbhrJ4pXD8o69tVc10+y8C6a31Rc/BeRZ4Whl7ctQiIr0nBERAEREAREQFXzlzU0y6fDgCQ63x6g2T6wOwP59h494po4xRBBIIIIcCNrSDrB5l1paXLubDMR47Twc1apALDgNjZG+cO8cR4jS4/ZirfcpcpfP7kKvhlPtR1KBSUvoxuCkhfwczNBx+idrH1xsd53RqI4wF40uVnCVOWWasyrlFxdmRpKUqSlgYkaSlKkpARpKUqSkBGkpSpKQEaSlKkpARpKUqSkBGkpSpSggdI8RxsMjzr0W8Q5Tjsa3nKyjGU3lirs9SbdkeLiALOoK0ZuZpFxbNiW03UWQuGs7nyj2M7deobHIOaTYiJZiJJRraB/txn6gO131j1Aa1Yl0+A2Xu7VK2vgvItKGFy9qeoREV8TgiIgCIiAIiIAiIgCIiA8cXg2SsLJGNe07WuAI6ennVTynmU9tuwztNv8ACld4w5mSHb0O9ZXJFHr4WliFaormupSjUVpI5XKwsdoSNdG/kSNLXHnHE4c4sJS6disGyVuhKxsjeS9ocOmiq/jMx4zrhkfCeS799H2OOkOpy56vsSa50pX9H/P0K+eCa7jKjSUttic1cSzYxkw3xPAd1tfVdTitZPC9n+5FLHzvikDfWrR71U1MHXp96DIkqM46ohSUoNxTDsew9Dmn3r0BUV3RrMUlLJK83Ylg2vaOlzR701BOkpZha5/+2yST0cUjx2gV3rZYbNnEv/4hEN80jR+Fmke2lJp4SvU7sH7GyNKctEaylga3BgBc87GMaXvPQ0a651bMHmM3bPM5/wBSIcCzoJsvPUQrBgcmxQt0YY2xjj0QATzuO1x5yrWhsSpLnVdunN/p8kqGCk+87FQybmbLJTpzwDOQ0tdMek62s/EehW7J+TY4G6ETAwbTWtzjvc463HnK+pF0OHwlLDq1Nf58Swp0oU+6giIpRtCIiAIiIAiIgCIiAIiIAiIgCIiAIiIAsBEQFTz12f8Aty5fjNpRFT47UiV9SGF2hdGzI2jqRFhgu8Y0dS8lZRFdk0IiIAiIgCIiAIiIAiIgCIiA/9k="/>
          <p:cNvSpPr>
            <a:spLocks noChangeAspect="1" noChangeArrowheads="1"/>
          </p:cNvSpPr>
          <p:nvPr/>
        </p:nvSpPr>
        <p:spPr bwMode="auto">
          <a:xfrm>
            <a:off x="155575" y="-144463"/>
            <a:ext cx="304800" cy="304801"/>
          </a:xfrm>
          <a:prstGeom prst="rect">
            <a:avLst/>
          </a:prstGeom>
          <a:noFill/>
        </p:spPr>
        <p:txBody>
          <a:bodyPr vert="horz" wrap="square" lIns="91440" tIns="45720" rIns="91440" bIns="45720" numCol="1" anchor="t" anchorCtr="0" compatLnSpc="1">
            <a:prstTxWarp prst="textNoShape">
              <a:avLst/>
            </a:prstTxWarp>
          </a:bodyPr>
          <a:lstStyle/>
          <a:p>
            <a:endParaRPr lang="es-CO"/>
          </a:p>
        </p:txBody>
      </p:sp>
      <p:sp>
        <p:nvSpPr>
          <p:cNvPr id="19462" name="AutoShape 6" descr="data:image/jpeg;base64,/9j/4AAQSkZJRgABAQAAAQABAAD/2wCEAAkGBhQSEBAQEBASEBIVEBQUExEQEBAPEBQSFRUVFRYSFBUYGyYeFxkmGhIVHy8gJCcpOCwuFh4xNTAqNiYrLCkBCQoKDgwOGg8PGi0kHyQsKSosLCwsKS0xLS4sLCwsLCwsLCwtLCwpLC0sKSksLCwsKSoqLywsLCkpLCwpKSwpLP/AABEIAOEA4QMBIgACEQEDEQH/xAAcAAEAAgMBAQEAAAAAAAAAAAAAAgYBBQcDBAj/xABGEAABBAABBggJCQcFAQAAAAABAAIDEQQFBhIhMVETQVJhcYGRoQciJEJzkrHB0RYXMmJygqKy4RUjU1SDk9IUM0Nj8ML/xAAbAQEAAgMBAQAAAAAAAAAAAAAABAUCAwYBB//EADQRAAIBAgMFBwIFBQEAAAAAAAABAgMRBBIxBRMUIXEiMkFRYZGxFSMzodHh8EJSgcHxNP/aAAwDAQACEQMRAD8A7iiIgCIiAIiIAiwTWsqo5w+EiDD2yLyiQcTT+7B53cfUtVStCkryZjKajqW8laPKuemEw9iSdpcPMj/eO7ti5PlrPTFYmw+UsZ/Dj8RvXWs9a0sOHc80xrnnc0Fx7lWVNoSfKC9/5+pGlXb7qOi5Q8L42YfD39aV1fhb8VXsZ4S8a+6kbEN0bB7TZXw4bNGd20NjH13a+wWVsocxh58x6GMrvJ9y0N16mrfx+hrvORpZ86MU/wClipj/AFCPYvkdlKU7ZpT0yP8AirhHmZANpkd0vA9gXuM08N/DcemR/wAVhw0nrY83bZR25QlGyWQf1H/FfVBnJimfRxUw/qOPtVuOamG/hn+5J8V5SZnYc7OEb0Pv2gpw0lpYbpo1eE8I+NZ/zCQbpGNd37VYMn+F92oT4cH60TiD2O+K082Y7fMmcOZ7Ae8EexazE5ozt1tDZB9R2vsdSzTr09G/n8j3txOrZKz+wk9ATCNx82UaB7dnerC1wIsGxvGsL85TYZzDova5h3OBae9bPI+dOJwx/czO0eQ7x2HqK3U8fOPKav8AP89jONdrU72io+b/AIUIpaZiW8A/Zp7Yiena1XaOQOAc0hwOsEEEEcxVnSrwqrsskxnGWhJERbjMIiIAiIgCIiAIiIAiIgC12WsvRYWPhJn1yWjW9x3NC1+deeEeDZWp8zh4kd/iduC4/lTKkmIkMszy9x7ANwHEFXYrGKn2Ya/BHq1svJam4zmz7mxRLGkww8TGnW4fXPH0LRYLJz5TUbb3nY0dJ4ltMkZul9PltrNobsc74BWmGMMaGsaGtGwAUFXRpyqPNNkdRcubNPk/NJjaMp4Q8kW1nxPct7DG1g0WNDBuaA0dyjpJpKVGMY6I2pJaHrpJpLy0k0lnc9ueukmkvLSTSS4ueukmkvLSTSS4ueukmkvLSTSS4uSmia8aL2hw3OAI71ocfmkx1mF3Bnkm3M+I71vNJNJYSjGWqPGk9Tn+Nya+I1I0jcdrT0FbPN3O+fBkBjtOO9cT7LerklWqVgcC1wDmnaCLCrOVc2i23w25vGza4fZ3jm29KiTpSg80GaXFrmjq2budMOMZcbqeB40Tvpt+I51uV+ecJi3xPbJG4se02HNNFdZzNz5bigIpaZOB0Nk528/MrDDY3P2Kmvn5kilWvykW1ERWZJCIiAIiIAiIgCr2d+dbcHFqp0zh4jN313c3tWwy9lpmFgdM/i1NbxucdjQuJ5Uyk/ESvmlNuceoDiaOYKuxuK3ayR1f5EetVy8lqeGMxb5XukkcXvcbJK3GQ8i7JZRztafzH3BfLkbJ2m7ScPEadm927oVl0lVUYX7TIsI+LPXSXvgsK6V+gwAuonWa1BfHpLc5pnykfYd7lOh2pJM3x5uxP5MT8lvrhPkxPyW+uFdUU/hoepv3aKV8mJ+S31wnyYn5LfXCuqJw0PUbtFK+TE/Jb64T5MT8lvrhXVE4aHqN2ilfJifkt9cJ8mJ+S31wrqicND1G7RSTmziOQD0PavnlyLO3bC/7oD/y2r8i8eGj5s83aOaOsGiCDuIo9ixpLo2IwjJBT2NePrAHs3Ku5UzR1F0B/puP5Xe49q0zw8o81zMHTa0K3pJpKDwQSCCCDRB1EHcQo6SiXNRrcsZFElvjAD+MbA74HnVba5zHAglrmnbscCPYVdtJanLWTNMGRg8cbQPOHxUarTvzRrnHxRecx88him8DMQJ2jbs4QDjHPvCty/PmGxDo3tkY4tc0gtcNoIXZ8085G4yAO1CRtCRu48ocxVhgcVn+3PXw9TfQq37LN4iIrQlBERAFgmtZ1BZVS8ImXeBw/AsNSS2NW0R+cevZ2rVWqqlBzfgYTlljcpGeucRxU5DT+5jtrBxHe/r9lKvsjJIA2k0OkrNL7skQ3JpckX1nV8Vy7k6k7y1ZWXcnzN3hoQxjWDiHaeMr10l5aSaSmXsbj10lus0D5UPsP9y0Gkt3mcfKh6N/uW2i/uR6mcH2kX9EWCrwmmi+WcG6T1B8U+WkG6T1B8VQ9JNJVHGVCJvpF8+WkG6T1B8U+WkG6T1B8VQ9JNJOMmN9Ivny0g3SeoPigzzg/wCz1P1VD0k0k4yY30joMeduHPnub9pj/cFssLjo5BccjX/ZIJHSOJcs0lOKctIc1xa4bC0kEdazjjZf1IyVZ+J1dFX82c4+H/dyVwoFg7A8b64irArGE1OOaJIjJSV0aHOfIYkYZWD940a689o4ukcXYqPpLqy5vnFguBxEjQKafHb0O4uo2OpQcXTt20aKsbcz4dJNJeekmkoGYj3NJljBaLtNv0XHXzO/X4r0zby47CYhsost2SN5TDtHTxrZYmIPaWnjHYeIquFlaiok7wlmiapcndHfsNiGyMa9h0muaHNI4wda9FQvBll22uwjzrbbo75PnN6tvWVfV0mHrKtTUvfqWVOeeNwiIt5mYJXFs6srf6nFSSX4oOiz7DdQ7dvWun55ZS4HByuBpzhwbel2o91nqXHKVHtOrzVNdSFiZ81EhS2eSNjukez9Vr6XvhcToE6rBVVCVncip2ZudJNJfE3KDecdXwXq3FNOxw7aUnOjZdH0aS3uZZ8rb6N/uVd0lv8AMk+Vt9G/3LfQf3I9TOD7SOiLB2LKw7YuhLA5FpLGkoWsWuYzFZc9NJNJedpaXFz00k0l52lpcXPTSTSXnaWlxc+vBY0xSMkbta4HpHGOsWOtdXY6wCNhFjoXGn4ho2ke9dayM+8Nh3b4Yz2sCstnzu5RJNB6o+xUzP6KnwP3tc31SCPzFXNUfwmYosGGoA2ZNvMGfFSsY0qLb9Pk21u4ysaSaS+GPKIO0Ed4X0tkB1g2qJTT0INz10lpsoMqR3PR7VtdJazHOt55gAtdV8jGWgyVjzBNHM3axwPSOMdYsLuWGxAexkjTbXNDgeYiwuC0up+DnKXCYUxk+NE7R+47W3/6HUpuzKtpuD8flG7DTtLL5lrREV+Tzn3hQxvjQQDiBkPX4rfY7tVEpWHPjE6eOm3N0WD7rRfeStDS5LF1M9aT9fjkVNWV5tkKSlOkpRrmshSUp0lJcGGkjYa6DStHg9mcca0E2OCk29SrFKy+DweXN9FJ7lJwr+9HqjZS76OqLDtiysO2FdaWxxgSjeO0KWktYQlLjt6U+Y2WksGQbx2ha6kpN6Mx95xLd/ZrXm7HDiBPcvkpKWO8YzHs7Gu4gB3ryfK47SVikpYuTZ5ciGEmhrJ1Ac52LumBw/BxRx8iNrfVaB7lzjMTNsyzNxD21FG62358g2AcwOsneAN66cr7ZlJxi5vx0J2Gg0nJhc28J2L0p4YgfoREnpefgwdq6Hi8U2Nj5HnRa1pc4ncFxfK+UDPPJM7UXusDc0amt6gAFltOqo08ni/g9xMrRy+Z8NKcby3WDSUlLnrleejsY47h0LwpTpKXrlcXIUrZ4N8boYsx8UkZH3m+MO4O7VVqX35BxPB4rDv2VKy+gmj3ErbQqZKkZepnCWWSZ2pFikXYFucUyvLp4id++aQ/iK+Sl6yGyTvJPaVGlxEpXbZSNkKSlOkpeXBCkpTpKS4IUrL4Ph5c30UnuVdpWPwfjy1vopPcpGEf3odUbKXfXU6isFZRdgW5y35vMVui/ufonzeYrdF/c/RdSRVn0yj6+5G4aBy35vMVui/ufonzeYrdF/c/RdSRPplH19xw0DlvzeYrdF/c/RB4PMVui/ufoupIn0yj6+44aBzWHwa4g/SkhYOZz3ns0R7VvMmeDmFhDpnunI82uDj6wDZ7VbkW2GAoQd7X6mUaEF4EY4w0BrQGgCgAAAAOIAbF54rFsjYXyODGja5xoJjC8MdwIY6SvFEhLWXzkAlcqzmlxRk8sDgdeg2qi+5Wo9Os717i8Vw8eUb/AAe1au7Wh9GdudhxR4OO2wNN0dTnkec7cNw6zzVulOkpcxVqyqyzSfMrJTcndkKSlOkpa7mJCkpTpKS4IUsjVrUqWCF5cHVvlMP/AFIudf6870Vv9RmS+IZ8Tm6z0rFL6sfDozTN5Msjex5HuXhSqJcm0Q3yZCkpTpKWNwQpKU6SkuCFKx5gDy1von+5V+lYswh5a30b/cpOE/Hh1Rspd9dTpqEosO2FdkXBWPnEw3Jm9Rv+Sx84mG5M3qN/yXOaSly/1Sv6exWcVM6N84mG5M3qN/yT5xMNyZvUb/kuc0lJ9Ur+nsOKmdG+cTDcmb1G/wCSfOJhuTN6jf8AJc5pKT6pX9PYcVM6VF4QMKTrMjOd0ZI/CSt1gMrRTC4ZWv3gHxh0tOsLjdKcMrmOD2OLXA2HNNEdBW2ntaon20mvYyji5eKO2LwxmCZKwxysD2naHDvG48602aOcf+pjLZK4ZlaVag5p2PA7j+qsCvqdSFaCkuaZPjJTjdHKM6M2zhZBRLon3oOO0VtY7nHf2rSUuu50ZOE2FlZVuDdNn2m6xXTrHWuS0uZx+HVCp2dHzRWV6eSXLQhSUp0lKvuaCFJSnSUlwQpKU6WHDUehAe3+kO5Fffkr/wCpFb/T5+RL4dlVzrw2hjcQN7w8ffaHHvJWppW7wiYOpopeJ8Zaelhv2P7lU6UDGQ3deS9fnmR6yyzaI0lKVJSi3NRGkpSpKS4I0rDmGPLG+jf7loKVhzEHljfRv9yk4P8AHh1Rto99dTpSw7YsrDti7QuTidJSnSxS4K5QkaSlKkpLgjSUpUlJcEaSlKkpLg22aOLMeMhPE48GecP1D8WiepdVXHcmmp4TumjP4wuxLo9jybpyj5MscI+y0YIXF8RDove3kuc3sJHuXaVyHLLKxOIH/fJ+crHbC7MH1PMZomfBSUpUlLnrleRpKUqSkuCNL6MnYbhJoY+VKxp6C4X3WvGlv8yMHp4xh4o2ueemtAd776luw8N5VjHzaM6azSSOl2soi7cuyv574DhMI5wGuJwkH2Rqf+FxPUub0uzSMDgWkWCCCDsIOohcjyjgDDLJCfMdQO9u1rutpHeud2xRs41V0f8Aor8ZDmpHy0lKVJSobkAjSUpUlJcEaVgzGHljfRv9y0NLf5jjyxvo3+5SsG/vw6o20e+up0dYdsWVh2xdsXRxikpTpYpfP7lARpKUqSkuCNJSlSUlwRpKUqSkuD2yc399D6WP84XYFyLJpqaE/wDbH+cLrq6PY3dn/gscHowuTZfb5ViPTP73ErrK5dnTFo4ycb3g9rWn3rPbK+1F+v8Ao9xndXU1FJSlSUuZuVpGkpSpKS4I0r34PcBoxSzEa3v0W/YZY/MXeqqRHCXOaxgtznBrRvc40O8rreTsEIYo4m7GMDb30NZPOTZ61dbIo5qjqPw+WTcJC8s3kfSiIumLIKn5+5JsMxLRrbTJPsE+K7qca+/zK4KE8Ie1zHgOa5pa4HYQRRBWjEUVWpuD8TCpBTi4s4/SUvtytkt2HmdC6yBrY4+dGfou6eI84O8L5KXD1ISpycJaoo5JxdmRpKUqSlgeEaW+zJHlbfRv9y0dLfZlDytvo3+5SsH/AOiHVG2j+JHqdDWDsWVgruC7OO0lKVJS+enPkaSlKkpARpKUqSkBGkpSpKQCN2iQ7cQew2uwMdYBGwi+1cfpdNzaxnCYWI3rDdB3SzxfYAetXuxalpyh5pP2/wCk7BS5tG0VCz8wJbO2WvFewAn6zdXsI7Cr6vlylk5k8ZjkGo7CNrTxOHOrnG4fiKTgtdUTK1PeQscmpKX2ZTwHAzPiJ0tE1pAVYIBGroK+WlxUouLcXqimas7MjSUpUvXC4R0sjIoxb3uoXsG9x5gLJ6EjFyaitWEm3ZFgzFyTpyuxDh4sdtZzyEaz1NNff5lfF82TcA2GJkTPotFWdpO0uPOSST0r6V2+Ew6oUlD36l1Sp7uKQREUo2hERAafOXIYxMXi0JWWY3HZfGxx5JrqIB4lzktIJBBaQSHNOotcNRaecFdeVYzszaMl4iFtygeOwf8AI0bCPrgbN41bqptp4HfLeQ7y/P8Ach4mhnWaOpSKSllpvWFmlyZVEaXrhsQ+N2lG4sdVW00aPEoUlL1Sad0L2Pt/b2I/mJPWT9vYj+Yk9ZfFSUtvEVf7n7sy3kvNkaSlKkpabmJGkpSpKS4I0lKVJSXBGkpSpKS4I0vpwuUpYwWxyvYCbIaaF7L7gvCkpZRm4u8XYJtaH2/t7EfzEnrJ+3sR/MSesvipKWziKv8Ac/dmW8l5szPM57i97i5x2uOsnVXsChSlSFam23dmNyDtQsq+5oZA4FhmlFTPGw7Y2bQz7R1E9Q4lrs0s29ItxMzaaNcMbhrJ4pXD8o69tVc10+y8C6a31Rc/BeRZ4Whl7ctQiIr0nBERAEREAREQFXzlzU0y6fDgCQ63x6g2T6wOwP59h494po4xRBBIIIIcCNrSDrB5l1paXLubDMR47Twc1apALDgNjZG+cO8cR4jS4/ZirfcpcpfP7kKvhlPtR1KBSUvoxuCkhfwczNBx+idrH1xsd53RqI4wF40uVnCVOWWasyrlFxdmRpKUqSlgYkaSlKkpARpKUqSkBGkpSpKQEaSlKkpARpKUqSkBGkpSpSggdI8RxsMjzr0W8Q5Tjsa3nKyjGU3lirs9SbdkeLiALOoK0ZuZpFxbNiW03UWQuGs7nyj2M7deobHIOaTYiJZiJJRraB/txn6gO131j1Aa1Yl0+A2Xu7VK2vgvItKGFy9qeoREV8TgiIgCIiAIiIAiIgCIiA8cXg2SsLJGNe07WuAI6ennVTynmU9tuwztNv8ACld4w5mSHb0O9ZXJFHr4WliFaormupSjUVpI5XKwsdoSNdG/kSNLXHnHE4c4sJS6disGyVuhKxsjeS9ocOmiq/jMx4zrhkfCeS799H2OOkOpy56vsSa50pX9H/P0K+eCa7jKjSUttic1cSzYxkw3xPAd1tfVdTitZPC9n+5FLHzvikDfWrR71U1MHXp96DIkqM46ohSUoNxTDsew9Dmn3r0BUV3RrMUlLJK83Ylg2vaOlzR701BOkpZha5/+2yST0cUjx2gV3rZYbNnEv/4hEN80jR+Fmke2lJp4SvU7sH7GyNKctEaylga3BgBc87GMaXvPQ0a651bMHmM3bPM5/wBSIcCzoJsvPUQrBgcmxQt0YY2xjj0QATzuO1x5yrWhsSpLnVdunN/p8kqGCk+87FQybmbLJTpzwDOQ0tdMek62s/EehW7J+TY4G6ETAwbTWtzjvc463HnK+pF0OHwlLDq1Nf58Swp0oU+6giIpRtCIiAIiIAiIgCIiAIiIAiIgCIiAIiIAsBEQFTz12f8Aty5fjNpRFT47UiV9SGF2hdGzI2jqRFhgu8Y0dS8lZRFdk0IiIAiIgCIiAIiIAiIgCIiA/9k="/>
          <p:cNvSpPr>
            <a:spLocks noChangeAspect="1" noChangeArrowheads="1"/>
          </p:cNvSpPr>
          <p:nvPr/>
        </p:nvSpPr>
        <p:spPr bwMode="auto">
          <a:xfrm>
            <a:off x="155575" y="-144463"/>
            <a:ext cx="304800" cy="304801"/>
          </a:xfrm>
          <a:prstGeom prst="rect">
            <a:avLst/>
          </a:prstGeom>
          <a:noFill/>
        </p:spPr>
        <p:txBody>
          <a:bodyPr vert="horz" wrap="square" lIns="91440" tIns="45720" rIns="91440" bIns="45720" numCol="1" anchor="t" anchorCtr="0" compatLnSpc="1">
            <a:prstTxWarp prst="textNoShape">
              <a:avLst/>
            </a:prstTxWarp>
          </a:bodyPr>
          <a:lstStyle/>
          <a:p>
            <a:endParaRPr lang="es-CO"/>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2699792" y="2492896"/>
            <a:ext cx="6115064" cy="2304256"/>
          </a:xfrm>
        </p:spPr>
        <p:txBody>
          <a:bodyPr>
            <a:normAutofit/>
          </a:bodyPr>
          <a:lstStyle/>
          <a:p>
            <a:pPr algn="just">
              <a:buNone/>
            </a:pPr>
            <a:r>
              <a:rPr lang="es-MX" dirty="0" smtClean="0"/>
              <a:t>	</a:t>
            </a:r>
            <a:r>
              <a:rPr lang="en-US" b="1" dirty="0" smtClean="0"/>
              <a:t>You show your children respect when you treat them honorably.</a:t>
            </a:r>
            <a:endParaRPr lang="es-CO" b="1" dirty="0" smtClean="0"/>
          </a:p>
          <a:p>
            <a:pPr algn="just">
              <a:buNone/>
            </a:pPr>
            <a:r>
              <a:rPr lang="es-MX" b="1" dirty="0" smtClean="0"/>
              <a:t>	</a:t>
            </a:r>
            <a:r>
              <a:rPr lang="en-US" b="1" dirty="0" smtClean="0"/>
              <a:t>Without force or manipulation to make decisions.</a:t>
            </a:r>
            <a:endParaRPr lang="es-CO" b="1" dirty="0"/>
          </a:p>
          <a:p>
            <a:endParaRPr lang="es-CO" dirty="0"/>
          </a:p>
        </p:txBody>
      </p:sp>
      <p:sp>
        <p:nvSpPr>
          <p:cNvPr id="4" name="2 Marcador de contenido"/>
          <p:cNvSpPr txBox="1">
            <a:spLocks/>
          </p:cNvSpPr>
          <p:nvPr/>
        </p:nvSpPr>
        <p:spPr>
          <a:xfrm>
            <a:off x="1403648" y="1268760"/>
            <a:ext cx="7383194" cy="1152128"/>
          </a:xfrm>
          <a:prstGeom prst="rect">
            <a:avLst/>
          </a:prstGeom>
        </p:spPr>
        <p:txBody>
          <a:bodyPr vert="horz" lIns="91440" tIns="45720" rIns="91440" bIns="45720" rtlCol="0">
            <a:normAutofit fontScale="25000" lnSpcReduction="20000"/>
          </a:bodyPr>
          <a:lstStyle/>
          <a:p>
            <a:pPr marL="342900" marR="0" lvl="0" indent="-342900" algn="ctr" defTabSz="914400" rtl="0" eaLnBrk="1" fontAlgn="auto" latinLnBrk="0" hangingPunct="1">
              <a:lnSpc>
                <a:spcPct val="120000"/>
              </a:lnSpc>
              <a:spcBef>
                <a:spcPct val="20000"/>
              </a:spcBef>
              <a:spcAft>
                <a:spcPts val="0"/>
              </a:spcAft>
              <a:buClrTx/>
              <a:buSzTx/>
              <a:buFont typeface="Arial" pitchFamily="34" charset="0"/>
              <a:buNone/>
              <a:tabLst/>
              <a:defRPr/>
            </a:pPr>
            <a:r>
              <a:rPr kumimoji="0" lang="es-MX" sz="3800" b="1" i="0" u="none" strike="noStrike" kern="1200" cap="none" spc="0" normalizeH="0" baseline="0" noProof="0" dirty="0" smtClean="0">
                <a:ln>
                  <a:noFill/>
                </a:ln>
                <a:solidFill>
                  <a:schemeClr val="accent3">
                    <a:lumMod val="50000"/>
                  </a:schemeClr>
                </a:solidFill>
                <a:effectLst/>
                <a:uLnTx/>
                <a:uFillTx/>
                <a:latin typeface="Arial Rounded MT Bold" pitchFamily="34" charset="0"/>
              </a:rPr>
              <a:t>	</a:t>
            </a:r>
            <a:r>
              <a:rPr kumimoji="0" lang="es-MX" sz="11200" b="1" i="0" u="none" strike="noStrike" kern="1200" cap="none" spc="0" normalizeH="0" baseline="0" noProof="0" dirty="0" smtClean="0">
                <a:ln>
                  <a:noFill/>
                </a:ln>
                <a:solidFill>
                  <a:schemeClr val="accent3">
                    <a:lumMod val="50000"/>
                  </a:schemeClr>
                </a:solidFill>
                <a:effectLst/>
                <a:uLnTx/>
                <a:uFillTx/>
                <a:latin typeface="Arial Rounded MT Bold" pitchFamily="34" charset="0"/>
              </a:rPr>
              <a:t>Respect based on fear is only surface respect.</a:t>
            </a:r>
            <a:endParaRPr kumimoji="0" lang="es-CO" sz="11200" b="0" i="0" u="none" strike="noStrike" kern="1200" cap="none" spc="0" normalizeH="0" baseline="0" noProof="0" dirty="0" smtClean="0">
              <a:ln>
                <a:noFill/>
              </a:ln>
              <a:solidFill>
                <a:schemeClr val="tx1"/>
              </a:solidFill>
              <a:effectLst/>
              <a:uLnTx/>
              <a:uFillTx/>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1200184" y="1071546"/>
            <a:ext cx="8229600" cy="1214446"/>
          </a:xfrm>
        </p:spPr>
        <p:txBody>
          <a:bodyPr>
            <a:normAutofit/>
          </a:bodyPr>
          <a:lstStyle/>
          <a:p>
            <a:r>
              <a:rPr lang="en-US" sz="3200" b="1" dirty="0" smtClean="0">
                <a:solidFill>
                  <a:schemeClr val="accent3">
                    <a:lumMod val="50000"/>
                  </a:schemeClr>
                </a:solidFill>
                <a:latin typeface="Arial Rounded MT Bold" pitchFamily="34" charset="0"/>
              </a:rPr>
              <a:t>Excuses parents make for treating children disrespectfully</a:t>
            </a:r>
            <a:endParaRPr lang="es-CO" sz="4000" dirty="0">
              <a:latin typeface="Arial Rounded MT Bold" pitchFamily="34" charset="0"/>
            </a:endParaRPr>
          </a:p>
        </p:txBody>
      </p:sp>
      <p:sp>
        <p:nvSpPr>
          <p:cNvPr id="3" name="2 Marcador de contenido"/>
          <p:cNvSpPr>
            <a:spLocks noGrp="1"/>
          </p:cNvSpPr>
          <p:nvPr>
            <p:ph idx="1"/>
          </p:nvPr>
        </p:nvSpPr>
        <p:spPr>
          <a:xfrm>
            <a:off x="2483768" y="2332037"/>
            <a:ext cx="6257940" cy="4525963"/>
          </a:xfrm>
        </p:spPr>
        <p:txBody>
          <a:bodyPr>
            <a:normAutofit/>
          </a:bodyPr>
          <a:lstStyle/>
          <a:p>
            <a:pPr algn="just">
              <a:buNone/>
            </a:pPr>
            <a:r>
              <a:rPr lang="es-MX" dirty="0" smtClean="0"/>
              <a:t>	</a:t>
            </a:r>
            <a:r>
              <a:rPr lang="es-MX" b="1" dirty="0" smtClean="0"/>
              <a:t>Excuse </a:t>
            </a:r>
            <a:r>
              <a:rPr lang="es-MX" b="1" dirty="0"/>
              <a:t>n° </a:t>
            </a:r>
            <a:r>
              <a:rPr lang="es-MX" b="1" dirty="0" smtClean="0"/>
              <a:t>1: Sinful behavior must be eradicated. (It may be that parents cause pain.)</a:t>
            </a:r>
            <a:endParaRPr lang="es-CO" b="1" dirty="0" smtClean="0"/>
          </a:p>
          <a:p>
            <a:pPr>
              <a:buNone/>
            </a:pPr>
            <a:r>
              <a:rPr lang="es-MX" b="1" dirty="0" smtClean="0"/>
              <a:t>	PRINCIPLE: </a:t>
            </a:r>
            <a:r>
              <a:rPr lang="en-US" b="1" dirty="0" smtClean="0"/>
              <a:t>When children willfully make wrong choices, lead them gently to the Cross to ask Jesus for forgiveness and for power to do what is right.</a:t>
            </a:r>
            <a:endParaRPr lang="es-CO" b="1" dirty="0" smtClean="0"/>
          </a:p>
          <a:p>
            <a:endParaRPr lang="es-CO"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2214546" y="1600200"/>
            <a:ext cx="6472254" cy="4525963"/>
          </a:xfrm>
        </p:spPr>
        <p:txBody>
          <a:bodyPr>
            <a:normAutofit fontScale="92500" lnSpcReduction="10000"/>
          </a:bodyPr>
          <a:lstStyle/>
          <a:p>
            <a:pPr algn="just"/>
            <a:r>
              <a:rPr lang="es-MX" b="1" dirty="0" smtClean="0"/>
              <a:t>Excuse </a:t>
            </a:r>
            <a:r>
              <a:rPr lang="es-MX" b="1" dirty="0"/>
              <a:t>n° 2: </a:t>
            </a:r>
            <a:r>
              <a:rPr lang="es-MX" b="1" dirty="0" smtClean="0"/>
              <a:t>Respect must be earned: parents who use this excuse for treating their children disrespectfully “If you would just shape up, I wouldn’t have to treat you like this”</a:t>
            </a:r>
            <a:r>
              <a:rPr lang="es-MX" b="1" dirty="0"/>
              <a:t>.</a:t>
            </a:r>
            <a:endParaRPr lang="es-CO" b="1" dirty="0"/>
          </a:p>
          <a:p>
            <a:pPr algn="just"/>
            <a:r>
              <a:rPr lang="es-MX" b="1" dirty="0" smtClean="0"/>
              <a:t>How Jesus treated people (Luke </a:t>
            </a:r>
            <a:r>
              <a:rPr lang="es-MX" b="1" dirty="0"/>
              <a:t>19: 2-8).</a:t>
            </a:r>
            <a:endParaRPr lang="es-CO" b="1" dirty="0"/>
          </a:p>
          <a:p>
            <a:pPr algn="just"/>
            <a:r>
              <a:rPr lang="en-US" b="1" dirty="0" smtClean="0"/>
              <a:t>When in doubt about how to treat children, treat them as you’d treat your best friends.</a:t>
            </a:r>
            <a:endParaRPr lang="es-CO" b="1" dirty="0"/>
          </a:p>
          <a:p>
            <a:endParaRPr lang="es-CO" b="1"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1200184" y="1000116"/>
            <a:ext cx="7943848" cy="1143000"/>
          </a:xfrm>
        </p:spPr>
        <p:txBody>
          <a:bodyPr>
            <a:normAutofit fontScale="90000"/>
          </a:bodyPr>
          <a:lstStyle/>
          <a:p>
            <a:r>
              <a:rPr lang="es-MX" sz="3600" b="1" dirty="0" smtClean="0">
                <a:solidFill>
                  <a:schemeClr val="accent3">
                    <a:lumMod val="50000"/>
                  </a:schemeClr>
                </a:solidFill>
              </a:rPr>
              <a:t>GUIDELINES FOR RESPECTFUL BEHAVIOR:</a:t>
            </a:r>
            <a:r>
              <a:rPr lang="es-CO" b="1" dirty="0">
                <a:solidFill>
                  <a:schemeClr val="accent3">
                    <a:lumMod val="50000"/>
                  </a:schemeClr>
                </a:solidFill>
              </a:rPr>
              <a:t/>
            </a:r>
            <a:br>
              <a:rPr lang="es-CO" b="1" dirty="0">
                <a:solidFill>
                  <a:schemeClr val="accent3">
                    <a:lumMod val="50000"/>
                  </a:schemeClr>
                </a:solidFill>
              </a:rPr>
            </a:br>
            <a:endParaRPr lang="es-CO" b="1" dirty="0">
              <a:solidFill>
                <a:schemeClr val="accent3">
                  <a:lumMod val="50000"/>
                </a:schemeClr>
              </a:solidFill>
            </a:endParaRPr>
          </a:p>
        </p:txBody>
      </p:sp>
      <p:sp>
        <p:nvSpPr>
          <p:cNvPr id="3" name="2 Marcador de contenido"/>
          <p:cNvSpPr>
            <a:spLocks noGrp="1"/>
          </p:cNvSpPr>
          <p:nvPr>
            <p:ph idx="1"/>
          </p:nvPr>
        </p:nvSpPr>
        <p:spPr>
          <a:xfrm>
            <a:off x="2143108" y="1600200"/>
            <a:ext cx="6786610" cy="5043510"/>
          </a:xfrm>
        </p:spPr>
        <p:txBody>
          <a:bodyPr>
            <a:normAutofit fontScale="70000" lnSpcReduction="20000"/>
          </a:bodyPr>
          <a:lstStyle/>
          <a:p>
            <a:pPr>
              <a:buNone/>
            </a:pPr>
            <a:r>
              <a:rPr lang="es-MX" dirty="0" smtClean="0"/>
              <a:t>It’s never to late to start:</a:t>
            </a:r>
            <a:endParaRPr lang="es-MX" dirty="0" smtClean="0"/>
          </a:p>
          <a:p>
            <a:pPr>
              <a:buNone/>
            </a:pPr>
            <a:endParaRPr lang="es-CO" dirty="0"/>
          </a:p>
          <a:p>
            <a:pPr marL="514350" lvl="0" indent="-514350" algn="just">
              <a:buFont typeface="+mj-lt"/>
              <a:buAutoNum type="arabicPeriod"/>
            </a:pPr>
            <a:r>
              <a:rPr lang="es-MX" sz="3400" b="1" dirty="0" smtClean="0"/>
              <a:t>Be consistent and follow through on what you say. (</a:t>
            </a:r>
            <a:r>
              <a:rPr lang="es-MX" sz="3400" b="1" dirty="0" smtClean="0"/>
              <a:t>R</a:t>
            </a:r>
            <a:r>
              <a:rPr lang="es-MX" sz="3400" b="1" dirty="0" smtClean="0"/>
              <a:t>espect grows in a relationship built on trust.)</a:t>
            </a:r>
            <a:endParaRPr lang="es-CO" sz="3400" b="1" dirty="0"/>
          </a:p>
          <a:p>
            <a:pPr marL="514350" lvl="0" indent="-514350" algn="just">
              <a:buFont typeface="+mj-lt"/>
              <a:buAutoNum type="arabicPeriod"/>
            </a:pPr>
            <a:r>
              <a:rPr lang="es-MX" sz="3400" b="1" dirty="0" smtClean="0"/>
              <a:t>Keep your promises or make conditional ones. (</a:t>
            </a:r>
            <a:r>
              <a:rPr lang="es-MX" sz="3400" b="1" dirty="0" smtClean="0"/>
              <a:t>Think before you promise something.)</a:t>
            </a:r>
            <a:endParaRPr lang="es-CO" sz="3400" b="1" dirty="0"/>
          </a:p>
          <a:p>
            <a:pPr marL="514350" lvl="0" indent="-514350" algn="just">
              <a:buFont typeface="+mj-lt"/>
              <a:buAutoNum type="arabicPeriod"/>
            </a:pPr>
            <a:r>
              <a:rPr lang="en-US" sz="3400" b="1" dirty="0" smtClean="0"/>
              <a:t>When you want compliance, get down on your children’s level, look intently into their eyes, hold their hands gently, and speak clearly so they have every opportunity to understand what you want.</a:t>
            </a:r>
            <a:endParaRPr lang="es-CO" sz="3400" b="1" dirty="0"/>
          </a:p>
          <a:p>
            <a:pPr marL="514350" lvl="0" indent="-514350" algn="just">
              <a:buFont typeface="+mj-lt"/>
              <a:buAutoNum type="arabicPeriod"/>
            </a:pPr>
            <a:r>
              <a:rPr lang="es-MX" sz="3400" b="1" dirty="0" smtClean="0"/>
              <a:t>Be fair and reasonable.</a:t>
            </a:r>
            <a:endParaRPr lang="es-CO" sz="3400" b="1" dirty="0"/>
          </a:p>
          <a:p>
            <a:pPr marL="514350" lvl="0" indent="-514350" algn="just">
              <a:buFont typeface="+mj-lt"/>
              <a:buAutoNum type="arabicPeriod"/>
            </a:pPr>
            <a:r>
              <a:rPr lang="es-MX" sz="3400" b="1" dirty="0" smtClean="0"/>
              <a:t>Be cool, calm, and collected when correcting, taking care not to embarass your child.</a:t>
            </a:r>
            <a:endParaRPr lang="es-CO" sz="3400" b="1"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2428860" y="1142984"/>
            <a:ext cx="6257940" cy="5429288"/>
          </a:xfrm>
        </p:spPr>
        <p:txBody>
          <a:bodyPr>
            <a:normAutofit fontScale="85000" lnSpcReduction="10000"/>
          </a:bodyPr>
          <a:lstStyle/>
          <a:p>
            <a:pPr marL="514350" lvl="0" indent="-514350" algn="just">
              <a:buFont typeface="+mj-lt"/>
              <a:buAutoNum type="arabicPeriod" startAt="6"/>
            </a:pPr>
            <a:r>
              <a:rPr lang="en-US" b="1" dirty="0" smtClean="0"/>
              <a:t>Honor each children’s individual abilities, interests, and needs.</a:t>
            </a:r>
            <a:endParaRPr lang="es-CO" b="1" dirty="0"/>
          </a:p>
          <a:p>
            <a:pPr marL="514350" lvl="0" indent="-514350" algn="just">
              <a:buFont typeface="+mj-lt"/>
              <a:buAutoNum type="arabicPeriod" startAt="6"/>
            </a:pPr>
            <a:r>
              <a:rPr lang="es-MX" b="1" dirty="0" smtClean="0"/>
              <a:t>Guard your child’s reputation. (Never publicize mistakes.)</a:t>
            </a:r>
            <a:endParaRPr lang="es-CO" b="1" dirty="0"/>
          </a:p>
          <a:p>
            <a:pPr marL="514350" lvl="0" indent="-514350" algn="just">
              <a:buFont typeface="+mj-lt"/>
              <a:buAutoNum type="arabicPeriod" startAt="6"/>
            </a:pPr>
            <a:r>
              <a:rPr lang="es-MX" b="1" dirty="0" smtClean="0"/>
              <a:t>Be courteous and respectful to your spouse, friends, and neighbors.</a:t>
            </a:r>
            <a:endParaRPr lang="es-CO" b="1" dirty="0"/>
          </a:p>
          <a:p>
            <a:pPr marL="514350" lvl="0" indent="-514350" algn="just">
              <a:buFont typeface="+mj-lt"/>
              <a:buAutoNum type="arabicPeriod" startAt="6"/>
            </a:pPr>
            <a:r>
              <a:rPr lang="es-MX" b="1" dirty="0" smtClean="0"/>
              <a:t>Insist that members of the family show respect to each other.</a:t>
            </a:r>
            <a:endParaRPr lang="es-CO" b="1" dirty="0"/>
          </a:p>
          <a:p>
            <a:pPr marL="514350" lvl="0" indent="-514350" algn="just">
              <a:buFont typeface="+mj-lt"/>
              <a:buAutoNum type="arabicPeriod" startAt="6"/>
            </a:pPr>
            <a:r>
              <a:rPr lang="es-MX" b="1" dirty="0" smtClean="0"/>
              <a:t>Respect your children’s property rights and their need for privacy.</a:t>
            </a:r>
            <a:endParaRPr lang="es-CO" b="1" dirty="0"/>
          </a:p>
          <a:p>
            <a:pPr marL="514350" lvl="0" indent="-514350" algn="just">
              <a:buFont typeface="+mj-lt"/>
              <a:buAutoNum type="arabicPeriod" startAt="6"/>
            </a:pPr>
            <a:r>
              <a:rPr lang="es-MX" b="1" dirty="0" smtClean="0"/>
              <a:t>Consider how you would like to be treated if you were a child, and respond accordingly.</a:t>
            </a:r>
            <a:endParaRPr lang="es-CO" b="1" dirty="0"/>
          </a:p>
          <a:p>
            <a:pPr marL="514350" indent="-514350">
              <a:buNone/>
            </a:pPr>
            <a:endParaRPr lang="es-CO"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2500298" y="1142984"/>
            <a:ext cx="6357982" cy="5286412"/>
          </a:xfrm>
        </p:spPr>
        <p:txBody>
          <a:bodyPr>
            <a:normAutofit fontScale="92500" lnSpcReduction="10000"/>
          </a:bodyPr>
          <a:lstStyle/>
          <a:p>
            <a:pPr marL="514350" lvl="0" indent="-514350">
              <a:buFont typeface="+mj-lt"/>
              <a:buAutoNum type="arabicPeriod" startAt="12"/>
            </a:pPr>
            <a:r>
              <a:rPr lang="en-US" b="1" dirty="0" smtClean="0"/>
              <a:t>Write the following commandments on the “door posts” of your home:</a:t>
            </a:r>
            <a:endParaRPr lang="es-CO" b="1" dirty="0"/>
          </a:p>
          <a:p>
            <a:pPr algn="just"/>
            <a:r>
              <a:rPr lang="es-MX" b="1" dirty="0" smtClean="0"/>
              <a:t>For children: Honor your father and your mother (Exodus </a:t>
            </a:r>
            <a:r>
              <a:rPr lang="es-MX" b="1" dirty="0"/>
              <a:t>20:12)</a:t>
            </a:r>
            <a:endParaRPr lang="es-CO" b="1" dirty="0"/>
          </a:p>
          <a:p>
            <a:pPr algn="just"/>
            <a:r>
              <a:rPr lang="es-MX" b="1" dirty="0" smtClean="0"/>
              <a:t>For parents: “Do not provoke your children”padres (Colossians </a:t>
            </a:r>
            <a:r>
              <a:rPr lang="es-MX" b="1" dirty="0" smtClean="0"/>
              <a:t>3:21)</a:t>
            </a:r>
          </a:p>
          <a:p>
            <a:pPr algn="just"/>
            <a:r>
              <a:rPr lang="es-MX" b="1" dirty="0" smtClean="0"/>
              <a:t>For all: “Esteem others better than yourself” (Philippians </a:t>
            </a:r>
            <a:r>
              <a:rPr lang="es-MX" b="1" dirty="0"/>
              <a:t>2:3).</a:t>
            </a:r>
            <a:endParaRPr lang="es-CO" b="1" dirty="0"/>
          </a:p>
          <a:p>
            <a:pPr marL="514350" lvl="0" indent="-514350" algn="just">
              <a:buFont typeface="+mj-lt"/>
              <a:buAutoNum type="arabicPeriod" startAt="13"/>
            </a:pPr>
            <a:r>
              <a:rPr lang="es-MX" b="1" dirty="0" smtClean="0"/>
              <a:t>Reverence God and show respect to other authorities.</a:t>
            </a:r>
            <a:endParaRPr lang="es-CO" dirty="0"/>
          </a:p>
          <a:p>
            <a:endParaRPr lang="es-CO"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771556" y="1071554"/>
            <a:ext cx="8229600" cy="1143000"/>
          </a:xfrm>
        </p:spPr>
        <p:txBody>
          <a:bodyPr>
            <a:normAutofit fontScale="90000"/>
          </a:bodyPr>
          <a:lstStyle/>
          <a:p>
            <a:r>
              <a:rPr lang="es-MX" b="1" dirty="0" smtClean="0">
                <a:solidFill>
                  <a:schemeClr val="accent3">
                    <a:lumMod val="50000"/>
                  </a:schemeClr>
                </a:solidFill>
              </a:rPr>
              <a:t>Lessons of respect for children</a:t>
            </a:r>
            <a:br>
              <a:rPr lang="es-MX" b="1" dirty="0" smtClean="0">
                <a:solidFill>
                  <a:schemeClr val="accent3">
                    <a:lumMod val="50000"/>
                  </a:schemeClr>
                </a:solidFill>
              </a:rPr>
            </a:br>
            <a:r>
              <a:rPr lang="es-MX" b="1" dirty="0" smtClean="0">
                <a:solidFill>
                  <a:schemeClr val="accent3">
                    <a:lumMod val="50000"/>
                  </a:schemeClr>
                </a:solidFill>
              </a:rPr>
              <a:t>to learn:</a:t>
            </a:r>
            <a:endParaRPr lang="es-CO" b="1" dirty="0">
              <a:solidFill>
                <a:schemeClr val="accent3">
                  <a:lumMod val="50000"/>
                </a:schemeClr>
              </a:solidFill>
            </a:endParaRPr>
          </a:p>
        </p:txBody>
      </p:sp>
      <p:sp>
        <p:nvSpPr>
          <p:cNvPr id="3" name="2 Marcador de contenido"/>
          <p:cNvSpPr>
            <a:spLocks noGrp="1"/>
          </p:cNvSpPr>
          <p:nvPr>
            <p:ph idx="1"/>
          </p:nvPr>
        </p:nvSpPr>
        <p:spPr>
          <a:xfrm>
            <a:off x="2214546" y="2285992"/>
            <a:ext cx="6715172" cy="4143404"/>
          </a:xfrm>
        </p:spPr>
        <p:txBody>
          <a:bodyPr>
            <a:normAutofit/>
          </a:bodyPr>
          <a:lstStyle/>
          <a:p>
            <a:pPr algn="just">
              <a:buNone/>
            </a:pPr>
            <a:r>
              <a:rPr lang="es-MX" sz="2800" b="1" dirty="0" smtClean="0"/>
              <a:t>Instead of allowing their children to watch programs that, in the name of humor, promote disrespect, parents would teach their children the following:</a:t>
            </a:r>
            <a:endParaRPr lang="es-MX" sz="2800" b="1" dirty="0" smtClean="0"/>
          </a:p>
          <a:p>
            <a:pPr marL="514350" lvl="0" indent="-514350" algn="just">
              <a:buFont typeface="+mj-lt"/>
              <a:buAutoNum type="arabicPeriod"/>
            </a:pPr>
            <a:r>
              <a:rPr lang="es-MX" sz="2800" b="1" dirty="0" smtClean="0"/>
              <a:t>Teach children not to interrupt (How much better if they were taught to gently place a hand on the parent’s arm and wait.)</a:t>
            </a:r>
            <a:endParaRPr lang="es-CO" sz="2800" b="1" dirty="0"/>
          </a:p>
          <a:p>
            <a:pPr>
              <a:buNone/>
            </a:pPr>
            <a:endParaRPr lang="es-CO" b="1" dirty="0"/>
          </a:p>
          <a:p>
            <a:endParaRPr lang="es-CO"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1928794" y="928670"/>
            <a:ext cx="6786610" cy="5715040"/>
          </a:xfrm>
        </p:spPr>
        <p:txBody>
          <a:bodyPr>
            <a:normAutofit/>
          </a:bodyPr>
          <a:lstStyle/>
          <a:p>
            <a:pPr marL="514350" lvl="0" indent="-514350" algn="just">
              <a:buFont typeface="+mj-lt"/>
              <a:buAutoNum type="arabicPeriod" startAt="2"/>
            </a:pPr>
            <a:r>
              <a:rPr lang="es-MX" b="1" dirty="0" smtClean="0"/>
              <a:t>Teach children to treat older people with respect</a:t>
            </a:r>
            <a:r>
              <a:rPr lang="es-MX" b="1" dirty="0" smtClean="0"/>
              <a:t>. “The rules of social discourse don’t come naturally to a child – they must be taught or modeled.”</a:t>
            </a:r>
            <a:endParaRPr lang="es-MX" b="1" dirty="0" smtClean="0"/>
          </a:p>
          <a:p>
            <a:pPr marL="514350" indent="-514350" algn="just">
              <a:buFont typeface="+mj-lt"/>
              <a:buAutoNum type="arabicPeriod" startAt="3"/>
            </a:pPr>
            <a:r>
              <a:rPr lang="es-MX" b="1" dirty="0" smtClean="0"/>
              <a:t>Teach children to call older people by their titles and last names and how to meet adults.</a:t>
            </a:r>
            <a:endParaRPr lang="es-MX" b="1" dirty="0"/>
          </a:p>
          <a:p>
            <a:pPr marL="514350" lvl="0" indent="-514350" algn="just">
              <a:buFont typeface="+mj-lt"/>
              <a:buAutoNum type="arabicPeriod" startAt="4"/>
            </a:pPr>
            <a:r>
              <a:rPr lang="en-US" b="1" dirty="0" smtClean="0"/>
              <a:t>Teach children to offer to help others.</a:t>
            </a:r>
            <a:endParaRPr lang="es-CO" b="1" dirty="0"/>
          </a:p>
          <a:p>
            <a:endParaRPr lang="es-CO" dirty="0"/>
          </a:p>
        </p:txBody>
      </p:sp>
    </p:spTree>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323</TotalTime>
  <Words>451</Words>
  <Application>Microsoft Macintosh PowerPoint</Application>
  <PresentationFormat>On-screen Show (4:3)</PresentationFormat>
  <Paragraphs>44</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Tema de Office</vt:lpstr>
      <vt:lpstr>“R”  </vt:lpstr>
      <vt:lpstr>PowerPoint Presentation</vt:lpstr>
      <vt:lpstr>Excuses parents make for treating children disrespectfully</vt:lpstr>
      <vt:lpstr>PowerPoint Presentation</vt:lpstr>
      <vt:lpstr>GUIDELINES FOR RESPECTFUL BEHAVIOR: </vt:lpstr>
      <vt:lpstr>PowerPoint Presentation</vt:lpstr>
      <vt:lpstr>PowerPoint Presentation</vt:lpstr>
      <vt:lpstr>Lessons of respect for children to learn:</vt:lpstr>
      <vt:lpstr>PowerPoint Presentation</vt:lpstr>
    </vt:vector>
  </TitlesOfParts>
  <Company>Luffi</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 de respeto</dc:title>
  <dc:creator>Luffi</dc:creator>
  <cp:lastModifiedBy>Jainie Baltodano</cp:lastModifiedBy>
  <cp:revision>45</cp:revision>
  <dcterms:created xsi:type="dcterms:W3CDTF">2013-11-05T16:53:41Z</dcterms:created>
  <dcterms:modified xsi:type="dcterms:W3CDTF">2014-07-01T00:21:03Z</dcterms:modified>
</cp:coreProperties>
</file>

<file path=docProps/thumbnail.jpeg>
</file>